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AMIGO PRECIOSO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Tenho Amigo precioso, </a:t>
            </a:r>
          </a:p>
          <a:p>
            <a:r>
              <a:rPr lang="pt-BR" dirty="0"/>
              <a:t>Que por mim desceu do Céu; </a:t>
            </a:r>
          </a:p>
          <a:p>
            <a:r>
              <a:rPr lang="pt-BR" dirty="0"/>
              <a:t>Seu amor é terno e santo; </a:t>
            </a:r>
          </a:p>
          <a:p>
            <a:r>
              <a:rPr lang="pt-BR" dirty="0"/>
              <a:t>Sou inteiramente Seu.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NEle</a:t>
            </a:r>
            <a:r>
              <a:rPr lang="pt-BR" dirty="0"/>
              <a:t> achei a minha vida, </a:t>
            </a:r>
          </a:p>
          <a:p>
            <a:r>
              <a:rPr lang="pt-BR" dirty="0"/>
              <a:t>Muita paz Ele me deu. </a:t>
            </a:r>
          </a:p>
          <a:p>
            <a:r>
              <a:rPr lang="pt-BR" dirty="0"/>
              <a:t>Pois andamos sempre juntos: </a:t>
            </a:r>
          </a:p>
          <a:p>
            <a:r>
              <a:rPr lang="pt-BR" dirty="0"/>
              <a:t>Cristo, meu Senhor, e eu.</a:t>
            </a:r>
          </a:p>
        </p:txBody>
      </p:sp>
    </p:spTree>
    <p:extLst>
      <p:ext uri="{BB962C8B-B14F-4D97-AF65-F5344CB8AC3E}">
        <p14:creationId xmlns:p14="http://schemas.microsoft.com/office/powerpoint/2010/main" val="2198332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5D74C2C-4D70-48BB-AEB8-58C96DAA3A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Eu Lhe conto as minhas mágoas </a:t>
            </a:r>
          </a:p>
          <a:p>
            <a:r>
              <a:rPr lang="pt-BR" dirty="0"/>
              <a:t>E também a minha paz, </a:t>
            </a:r>
          </a:p>
          <a:p>
            <a:r>
              <a:rPr lang="pt-BR" dirty="0"/>
              <a:t>Juntamente o que me agrada</a:t>
            </a:r>
          </a:p>
          <a:p>
            <a:r>
              <a:rPr lang="pt-BR" dirty="0"/>
              <a:t>Ou tristeza, aqui, me traz.</a:t>
            </a:r>
          </a:p>
        </p:txBody>
      </p:sp>
    </p:spTree>
    <p:extLst>
      <p:ext uri="{BB962C8B-B14F-4D97-AF65-F5344CB8AC3E}">
        <p14:creationId xmlns:p14="http://schemas.microsoft.com/office/powerpoint/2010/main" val="1776124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AD76CB3-7C68-4673-8804-98C6BECA34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Ele, então, me dá conselhos, </a:t>
            </a:r>
          </a:p>
          <a:p>
            <a:r>
              <a:rPr lang="pt-BR" dirty="0"/>
              <a:t>Pois eu sou amigo Seu. </a:t>
            </a:r>
          </a:p>
          <a:p>
            <a:r>
              <a:rPr lang="pt-BR" dirty="0"/>
              <a:t>Caminhamos sempre juntos: </a:t>
            </a:r>
          </a:p>
          <a:p>
            <a:r>
              <a:rPr lang="pt-BR" dirty="0"/>
              <a:t>Cristo, meu Senhor, e eu.</a:t>
            </a:r>
          </a:p>
        </p:txBody>
      </p:sp>
    </p:spTree>
    <p:extLst>
      <p:ext uri="{BB962C8B-B14F-4D97-AF65-F5344CB8AC3E}">
        <p14:creationId xmlns:p14="http://schemas.microsoft.com/office/powerpoint/2010/main" val="4234837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conhece que desejo </a:t>
            </a:r>
          </a:p>
          <a:p>
            <a:r>
              <a:rPr lang="pt-BR" dirty="0"/>
              <a:t>Muitas almas conquistar, </a:t>
            </a:r>
          </a:p>
          <a:p>
            <a:r>
              <a:rPr lang="pt-BR" dirty="0"/>
              <a:t>E me envia a todo o mundo </a:t>
            </a:r>
          </a:p>
          <a:p>
            <a:r>
              <a:rPr lang="pt-BR" dirty="0"/>
              <a:t>O evangelho a proclamar.</a:t>
            </a:r>
          </a:p>
        </p:txBody>
      </p:sp>
    </p:spTree>
    <p:extLst>
      <p:ext uri="{BB962C8B-B14F-4D97-AF65-F5344CB8AC3E}">
        <p14:creationId xmlns:p14="http://schemas.microsoft.com/office/powerpoint/2010/main" val="3588024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AMIGO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Contarei o amor divino</a:t>
            </a:r>
          </a:p>
          <a:p>
            <a:r>
              <a:rPr lang="pt-BR" dirty="0"/>
              <a:t>Que por mim na cruz sofreu. </a:t>
            </a:r>
          </a:p>
          <a:p>
            <a:r>
              <a:rPr lang="pt-BR" dirty="0"/>
              <a:t>Andaremos sempre juntos: </a:t>
            </a:r>
          </a:p>
          <a:p>
            <a:r>
              <a:rPr lang="pt-BR" dirty="0"/>
              <a:t>Cristo, meu Senhor, e eu.</a:t>
            </a:r>
          </a:p>
        </p:txBody>
      </p:sp>
    </p:spTree>
    <p:extLst>
      <p:ext uri="{BB962C8B-B14F-4D97-AF65-F5344CB8AC3E}">
        <p14:creationId xmlns:p14="http://schemas.microsoft.com/office/powerpoint/2010/main" val="942982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162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AMIGO PRECIOSO</vt:lpstr>
      <vt:lpstr>AMIGO PRECIOSO</vt:lpstr>
      <vt:lpstr>AMIGO PRECIOSO</vt:lpstr>
      <vt:lpstr>AMIGO PRECIOSO</vt:lpstr>
      <vt:lpstr>AMIGO PRECIOSO</vt:lpstr>
      <vt:lpstr>AMIGO PRECIOSO</vt:lpstr>
      <vt:lpstr>AMIGO PRECIOSO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2019-06-12T22:28:45Z</dcterms:modified>
</cp:coreProperties>
</file>

<file path=docProps/thumbnail.jpeg>
</file>